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embeddedFontLst>
    <p:embeddedFont>
      <p:font typeface="Montserrat" panose="02000505000000020004" pitchFamily="2" charset="0"/>
      <p:regular r:id="rId6"/>
      <p:bold r:id="rId7"/>
      <p:italic r:id="rId8"/>
      <p:boldItalic r:id="rId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pos="1209">
          <p15:clr>
            <a:srgbClr val="A4A3A4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3" roundtripDataSignature="AMtx7mhl0/fag7EspujHA8ZXU20DVBeIs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6" d="100"/>
          <a:sy n="56" d="100"/>
        </p:scale>
        <p:origin x="976" y="44"/>
      </p:cViewPr>
      <p:guideLst>
        <p:guide orient="horz" pos="2160"/>
        <p:guide pos="3840"/>
        <p:guide pos="120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customschemas.google.com/relationships/presentationmetadata" Target="metadata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5" Type="http://schemas.openxmlformats.org/officeDocument/2006/relationships/notesMaster" Target="notesMasters/notesMaster1.xml"/><Relationship Id="rId1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font" Target="fonts/font4.fntdata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‹nº›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11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o de Título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5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5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8" name="Google Shape;18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e Texto Vertical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4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Vertical e Texto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5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5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e Objeto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beçalho da Secção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7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7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 Duplo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8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ção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9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9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9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9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9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ó Título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m branco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 com Legenda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2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12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2" name="Google Shape;62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m com Legenda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3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3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3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"/>
          <p:cNvSpPr/>
          <p:nvPr/>
        </p:nvSpPr>
        <p:spPr>
          <a:xfrm>
            <a:off x="0" y="0"/>
            <a:ext cx="6096000" cy="3429000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FF636C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9" name="Google Shape;89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67278" y="2441747"/>
            <a:ext cx="1009668" cy="867267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"/>
          <p:cNvSpPr txBox="1"/>
          <p:nvPr/>
        </p:nvSpPr>
        <p:spPr>
          <a:xfrm>
            <a:off x="623887" y="983529"/>
            <a:ext cx="4848300" cy="10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Τι </a:t>
            </a:r>
            <a:r>
              <a:rPr lang="en-US" sz="3200" b="1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πάει λάθος </a:t>
            </a:r>
            <a:r>
              <a:rPr lang="en-US" sz="3200" b="1" i="0" u="none" strike="noStrike" cap="none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με την πόλη σ</a:t>
            </a:r>
            <a:r>
              <a:rPr lang="en-US" sz="3200" b="1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ου</a:t>
            </a:r>
            <a:r>
              <a:rPr lang="en-US" sz="3200" b="1" i="0" u="none" strike="noStrike" cap="none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;</a:t>
            </a:r>
            <a:endParaRPr sz="3200" b="1" i="0" u="none" strike="noStrike" cap="none">
              <a:solidFill>
                <a:srgbClr val="FF636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1" name="Google Shape;91;p1"/>
          <p:cNvSpPr/>
          <p:nvPr/>
        </p:nvSpPr>
        <p:spPr>
          <a:xfrm>
            <a:off x="6095999" y="0"/>
            <a:ext cx="6096000" cy="3429000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FF636C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2" name="Google Shape;92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063277" y="2441747"/>
            <a:ext cx="1009668" cy="867267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1"/>
          <p:cNvSpPr txBox="1"/>
          <p:nvPr/>
        </p:nvSpPr>
        <p:spPr>
          <a:xfrm>
            <a:off x="6634161" y="638467"/>
            <a:ext cx="4848300" cy="15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Ποιο είναι το πιο αστείο πράγμα που σ</a:t>
            </a:r>
            <a:r>
              <a:rPr lang="en-US" sz="3200" b="1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ου</a:t>
            </a:r>
            <a:r>
              <a:rPr lang="en-US" sz="3200" b="1" i="0" u="none" strike="noStrike" cap="none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 έχει συμβεί στην πόλη σ</a:t>
            </a:r>
            <a:r>
              <a:rPr lang="en-US" sz="3200" b="1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ου</a:t>
            </a:r>
            <a:r>
              <a:rPr lang="en-US" sz="3200" b="1" i="0" u="none" strike="noStrike" cap="none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;</a:t>
            </a:r>
            <a:endParaRPr sz="3200" b="1" i="0" u="none" strike="noStrike" cap="none">
              <a:solidFill>
                <a:srgbClr val="FF636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4" name="Google Shape;94;p1"/>
          <p:cNvSpPr/>
          <p:nvPr/>
        </p:nvSpPr>
        <p:spPr>
          <a:xfrm>
            <a:off x="0" y="3429000"/>
            <a:ext cx="6096000" cy="3429000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FF636C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5" name="Google Shape;95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67278" y="5870747"/>
            <a:ext cx="1009668" cy="867267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1"/>
          <p:cNvSpPr txBox="1"/>
          <p:nvPr/>
        </p:nvSpPr>
        <p:spPr>
          <a:xfrm>
            <a:off x="623887" y="4258644"/>
            <a:ext cx="4848225" cy="10772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Τι αγαπά</a:t>
            </a:r>
            <a:r>
              <a:rPr lang="en-US" sz="3200" b="1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ς</a:t>
            </a:r>
            <a:r>
              <a:rPr lang="en-US" sz="3200" b="1" i="0" u="none" strike="noStrike" cap="none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 περισσότερο στην πόλη σ</a:t>
            </a:r>
            <a:r>
              <a:rPr lang="en-US" sz="3200" b="1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ου</a:t>
            </a:r>
            <a:r>
              <a:rPr lang="en-US" sz="3200" b="1" i="0" u="none" strike="noStrike" cap="none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;</a:t>
            </a:r>
            <a:endParaRPr sz="3200" b="1" i="0" u="none" strike="noStrike" cap="none">
              <a:solidFill>
                <a:srgbClr val="FF636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7" name="Google Shape;97;p1"/>
          <p:cNvSpPr/>
          <p:nvPr/>
        </p:nvSpPr>
        <p:spPr>
          <a:xfrm>
            <a:off x="6096000" y="3429000"/>
            <a:ext cx="6096000" cy="3429000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FF636C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8" name="Google Shape;98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063278" y="5870747"/>
            <a:ext cx="1009668" cy="867267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1"/>
          <p:cNvSpPr txBox="1"/>
          <p:nvPr/>
        </p:nvSpPr>
        <p:spPr>
          <a:xfrm>
            <a:off x="6719886" y="4157430"/>
            <a:ext cx="5081700" cy="15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Αν μπορούσ</a:t>
            </a:r>
            <a:r>
              <a:rPr lang="en-US" sz="3200" b="1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ες</a:t>
            </a:r>
            <a:r>
              <a:rPr lang="en-US" sz="3200" b="1" i="0" u="none" strike="noStrike" cap="none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 να αλλάξε</a:t>
            </a:r>
            <a:r>
              <a:rPr lang="en-US" sz="3200" b="1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ις</a:t>
            </a:r>
            <a:r>
              <a:rPr lang="en-US" sz="3200" b="1" i="0" u="none" strike="noStrike" cap="none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 ένα πράγμα στην πόλη σ</a:t>
            </a:r>
            <a:r>
              <a:rPr lang="en-US" sz="3200" b="1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ου</a:t>
            </a:r>
            <a:r>
              <a:rPr lang="en-US" sz="3200" b="1" i="0" u="none" strike="noStrike" cap="none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, ποιο θα ήταν αυτό;</a:t>
            </a:r>
            <a:endParaRPr sz="3200" b="1" i="0" u="none" strike="noStrike" cap="none">
              <a:solidFill>
                <a:srgbClr val="FF636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"/>
          <p:cNvSpPr/>
          <p:nvPr/>
        </p:nvSpPr>
        <p:spPr>
          <a:xfrm>
            <a:off x="0" y="0"/>
            <a:ext cx="6096000" cy="3429000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FF636C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5" name="Google Shape;105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67278" y="2441747"/>
            <a:ext cx="1009668" cy="867267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2"/>
          <p:cNvSpPr txBox="1"/>
          <p:nvPr/>
        </p:nvSpPr>
        <p:spPr>
          <a:xfrm>
            <a:off x="623850" y="395243"/>
            <a:ext cx="4848300" cy="206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 dirty="0" err="1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Ποιο</a:t>
            </a:r>
            <a:r>
              <a:rPr lang="en-US" sz="3200" b="1" i="0" u="none" strike="noStrike" cap="none" dirty="0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3200" b="1" i="0" u="none" strike="noStrike" cap="none" dirty="0" err="1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είν</a:t>
            </a:r>
            <a:r>
              <a:rPr lang="en-US" sz="3200" b="1" i="0" u="none" strike="noStrike" cap="none" dirty="0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αι ένα </a:t>
            </a:r>
            <a:r>
              <a:rPr lang="en-US" sz="3200" b="1" dirty="0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«κρυμμένο </a:t>
            </a:r>
            <a:r>
              <a:rPr lang="en-US" sz="3200" b="1" i="0" u="none" strike="noStrike" cap="none" dirty="0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στολίδι» στην πόλη σ</a:t>
            </a:r>
            <a:r>
              <a:rPr lang="en-US" sz="3200" b="1" dirty="0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ου</a:t>
            </a:r>
            <a:r>
              <a:rPr lang="en-US" sz="3200" b="1" i="0" u="none" strike="noStrike" cap="none" dirty="0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 που δεν το γνωρίζουν πολλοί;</a:t>
            </a:r>
            <a:endParaRPr sz="3200" b="1" i="0" u="none" strike="noStrike" cap="none" dirty="0">
              <a:solidFill>
                <a:srgbClr val="FF636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07" name="Google Shape;107;p2"/>
          <p:cNvSpPr/>
          <p:nvPr/>
        </p:nvSpPr>
        <p:spPr>
          <a:xfrm>
            <a:off x="6095999" y="0"/>
            <a:ext cx="6096000" cy="3429000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FF636C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8" name="Google Shape;108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063277" y="2441747"/>
            <a:ext cx="1009668" cy="867267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2"/>
          <p:cNvSpPr txBox="1"/>
          <p:nvPr/>
        </p:nvSpPr>
        <p:spPr>
          <a:xfrm>
            <a:off x="6719886" y="983529"/>
            <a:ext cx="4848300" cy="15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Πώς έχει αλλάξει η πόλη σ</a:t>
            </a:r>
            <a:r>
              <a:rPr lang="en-US" sz="3200" b="1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ου</a:t>
            </a:r>
            <a:r>
              <a:rPr lang="en-US" sz="3200" b="1" i="0" u="none" strike="noStrike" cap="none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 από τότε που </a:t>
            </a:r>
            <a:r>
              <a:rPr lang="en-US" sz="3200" b="1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ήσουν </a:t>
            </a:r>
            <a:r>
              <a:rPr lang="en-US" sz="3200" b="1" i="0" u="none" strike="noStrike" cap="none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παιδί;</a:t>
            </a:r>
            <a:endParaRPr sz="3200" b="1" i="0" u="none" strike="noStrike" cap="none">
              <a:solidFill>
                <a:srgbClr val="FF636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10" name="Google Shape;110;p2"/>
          <p:cNvSpPr/>
          <p:nvPr/>
        </p:nvSpPr>
        <p:spPr>
          <a:xfrm>
            <a:off x="0" y="3429000"/>
            <a:ext cx="6096000" cy="3429000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FF636C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1" name="Google Shape;111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67278" y="5870747"/>
            <a:ext cx="1009668" cy="867267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2"/>
          <p:cNvSpPr txBox="1"/>
          <p:nvPr/>
        </p:nvSpPr>
        <p:spPr>
          <a:xfrm>
            <a:off x="623887" y="4126779"/>
            <a:ext cx="4848300" cy="15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Ποιο είναι το καλύτερο μέρος για να βγε</a:t>
            </a:r>
            <a:r>
              <a:rPr lang="en-US" sz="3200" b="1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ις</a:t>
            </a:r>
            <a:r>
              <a:rPr lang="en-US" sz="3200" b="1" i="0" u="none" strike="noStrike" cap="none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 με φίλους στην πόλη σ</a:t>
            </a:r>
            <a:r>
              <a:rPr lang="en-US" sz="3200" b="1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ου</a:t>
            </a:r>
            <a:r>
              <a:rPr lang="en-US" sz="3200" b="1" i="0" u="none" strike="noStrike" cap="none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;</a:t>
            </a:r>
            <a:endParaRPr sz="3200" b="1" i="0" u="none" strike="noStrike" cap="none">
              <a:solidFill>
                <a:srgbClr val="FF636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13" name="Google Shape;113;p2"/>
          <p:cNvSpPr/>
          <p:nvPr/>
        </p:nvSpPr>
        <p:spPr>
          <a:xfrm>
            <a:off x="6096000" y="3429000"/>
            <a:ext cx="6096000" cy="3429000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FF636C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4" name="Google Shape;114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063278" y="5870747"/>
            <a:ext cx="1009668" cy="867267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Google Shape;115;p2"/>
          <p:cNvSpPr txBox="1"/>
          <p:nvPr/>
        </p:nvSpPr>
        <p:spPr>
          <a:xfrm>
            <a:off x="6719887" y="4126779"/>
            <a:ext cx="4848300" cy="15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Ποια είναι μια </a:t>
            </a:r>
            <a:r>
              <a:rPr lang="en-US" sz="3200" b="1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κοινή </a:t>
            </a:r>
            <a:r>
              <a:rPr lang="en-US" sz="3200" b="1" i="0" u="none" strike="noStrike" cap="none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παρανόηση για την πόλη σ</a:t>
            </a:r>
            <a:r>
              <a:rPr lang="en-US" sz="3200" b="1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ου</a:t>
            </a:r>
            <a:r>
              <a:rPr lang="en-US" sz="3200" b="1" i="0" u="none" strike="noStrike" cap="none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;</a:t>
            </a:r>
            <a:endParaRPr sz="3200" b="1" i="0" u="none" strike="noStrike" cap="none">
              <a:solidFill>
                <a:srgbClr val="FF636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3"/>
          <p:cNvSpPr/>
          <p:nvPr/>
        </p:nvSpPr>
        <p:spPr>
          <a:xfrm>
            <a:off x="0" y="0"/>
            <a:ext cx="6096000" cy="3429000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FF636C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1" name="Google Shape;121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67278" y="2441747"/>
            <a:ext cx="1009668" cy="867267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3"/>
          <p:cNvSpPr txBox="1"/>
          <p:nvPr/>
        </p:nvSpPr>
        <p:spPr>
          <a:xfrm>
            <a:off x="623887" y="764454"/>
            <a:ext cx="4848300" cy="206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Πώς η πόλη σ</a:t>
            </a:r>
            <a:r>
              <a:rPr lang="en-US" sz="3200" b="1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ου</a:t>
            </a:r>
            <a:r>
              <a:rPr lang="en-US" sz="3200" b="1" i="0" u="none" strike="noStrike" cap="none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 ενισχύει τ</a:t>
            </a:r>
            <a:r>
              <a:rPr lang="en-US" sz="3200" b="1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ο</a:t>
            </a:r>
            <a:r>
              <a:rPr lang="en-US" sz="3200" b="1" i="0" u="none" strike="noStrike" cap="none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 αίσθη</a:t>
            </a:r>
            <a:r>
              <a:rPr lang="en-US" sz="3200" b="1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μα</a:t>
            </a:r>
            <a:r>
              <a:rPr lang="en-US" sz="3200" b="1" i="0" u="none" strike="noStrike" cap="none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 της κοινότητας μεταξύ των κατοίκων της;</a:t>
            </a:r>
            <a:endParaRPr sz="3200" b="1" i="0" u="none" strike="noStrike" cap="none">
              <a:solidFill>
                <a:srgbClr val="FF636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23" name="Google Shape;123;p3"/>
          <p:cNvSpPr/>
          <p:nvPr/>
        </p:nvSpPr>
        <p:spPr>
          <a:xfrm>
            <a:off x="6095999" y="0"/>
            <a:ext cx="6096000" cy="3429000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FF636C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4" name="Google Shape;124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063277" y="2441747"/>
            <a:ext cx="1009668" cy="867267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3"/>
          <p:cNvSpPr txBox="1"/>
          <p:nvPr/>
        </p:nvSpPr>
        <p:spPr>
          <a:xfrm>
            <a:off x="6719886" y="764454"/>
            <a:ext cx="4848300" cy="15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Πώς γιορτάζει η πόλη σ</a:t>
            </a:r>
            <a:r>
              <a:rPr lang="en-US" sz="3200" b="1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ου</a:t>
            </a:r>
            <a:r>
              <a:rPr lang="en-US" sz="3200" b="1" i="0" u="none" strike="noStrike" cap="none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 την ιστορία και τον πολιτισμό της;</a:t>
            </a:r>
            <a:endParaRPr sz="3200" b="1" i="0" u="none" strike="noStrike" cap="none">
              <a:solidFill>
                <a:srgbClr val="FF636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26" name="Google Shape;126;p3"/>
          <p:cNvSpPr/>
          <p:nvPr/>
        </p:nvSpPr>
        <p:spPr>
          <a:xfrm>
            <a:off x="0" y="3429000"/>
            <a:ext cx="6096000" cy="3429000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FF636C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7" name="Google Shape;127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67278" y="5870747"/>
            <a:ext cx="1009668" cy="867267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3"/>
          <p:cNvSpPr txBox="1"/>
          <p:nvPr/>
        </p:nvSpPr>
        <p:spPr>
          <a:xfrm>
            <a:off x="623887" y="3907704"/>
            <a:ext cx="4848300" cy="206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Ποιο τοπικό ζήτημα ή πρόβλημα θα </a:t>
            </a:r>
            <a:r>
              <a:rPr lang="en-US" sz="3200" b="1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ήθελες </a:t>
            </a:r>
            <a:r>
              <a:rPr lang="en-US" sz="3200" b="1" i="0" u="none" strike="noStrike" cap="none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να αντιμετωπιστεί στην πόλη σ</a:t>
            </a:r>
            <a:r>
              <a:rPr lang="en-US" sz="3200" b="1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ου</a:t>
            </a:r>
            <a:r>
              <a:rPr lang="en-US" sz="3200" b="1" i="0" u="none" strike="noStrike" cap="none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;</a:t>
            </a:r>
            <a:endParaRPr sz="3200" b="1" i="0" u="none" strike="noStrike" cap="none">
              <a:solidFill>
                <a:srgbClr val="FF636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29" name="Google Shape;129;p3"/>
          <p:cNvSpPr/>
          <p:nvPr/>
        </p:nvSpPr>
        <p:spPr>
          <a:xfrm>
            <a:off x="6096000" y="3429000"/>
            <a:ext cx="6096000" cy="3429000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FF636C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0" name="Google Shape;130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063278" y="5870747"/>
            <a:ext cx="1009668" cy="867267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p3"/>
          <p:cNvSpPr txBox="1"/>
          <p:nvPr/>
        </p:nvSpPr>
        <p:spPr>
          <a:xfrm>
            <a:off x="6719886" y="4193454"/>
            <a:ext cx="4848300" cy="206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Ποιο είναι το πιο όμορφο μέρος που μπορεί</a:t>
            </a:r>
            <a:r>
              <a:rPr lang="en-US" sz="3200" b="1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ς</a:t>
            </a:r>
            <a:r>
              <a:rPr lang="en-US" sz="3200" b="1" i="0" u="none" strike="noStrike" cap="none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 να επισκεφθεί</a:t>
            </a:r>
            <a:r>
              <a:rPr lang="en-US" sz="3200" b="1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ς</a:t>
            </a:r>
            <a:r>
              <a:rPr lang="en-US" sz="3200" b="1" i="0" u="none" strike="noStrike" cap="none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 στην πόλη σ</a:t>
            </a:r>
            <a:r>
              <a:rPr lang="en-US" sz="3200" b="1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ου</a:t>
            </a:r>
            <a:r>
              <a:rPr lang="en-US" sz="3200" b="1" i="0" u="none" strike="noStrike" cap="none">
                <a:solidFill>
                  <a:srgbClr val="FF636C"/>
                </a:solidFill>
                <a:latin typeface="Montserrat"/>
                <a:ea typeface="Montserrat"/>
                <a:cs typeface="Montserrat"/>
                <a:sym typeface="Montserrat"/>
              </a:rPr>
              <a:t>;</a:t>
            </a:r>
            <a:endParaRPr sz="3200" b="1" i="0" u="none" strike="noStrike" cap="none">
              <a:solidFill>
                <a:srgbClr val="FF636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149</Words>
  <Application>Microsoft Office PowerPoint</Application>
  <PresentationFormat>Ecrã Panorâmico</PresentationFormat>
  <Paragraphs>12</Paragraphs>
  <Slides>3</Slides>
  <Notes>3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3</vt:i4>
      </vt:variant>
    </vt:vector>
  </HeadingPairs>
  <TitlesOfParts>
    <vt:vector size="7" baseType="lpstr">
      <vt:lpstr>Montserrat</vt:lpstr>
      <vt:lpstr>Arial</vt:lpstr>
      <vt:lpstr>Calibri</vt:lpstr>
      <vt:lpstr>Tema do Office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Filipe Ribeiro</dc:creator>
  <cp:lastModifiedBy>Catarina Tavares</cp:lastModifiedBy>
  <cp:revision>1</cp:revision>
  <dcterms:created xsi:type="dcterms:W3CDTF">2023-04-14T10:54:15Z</dcterms:created>
  <dcterms:modified xsi:type="dcterms:W3CDTF">2024-08-21T14:09:12Z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787152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S10.2.0</vt:lpwstr>
  </property>
</Properties>
</file>